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7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f8799739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f8799739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f87997393_0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f87997393_0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f87997393_0_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f87997393_0_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f87997393_0_1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f87997393_0_1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f87997393_0_1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f87997393_0_1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f87997393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f87997393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f87997393_0_1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f87997393_0_1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f87997393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f87997393_0_1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 Games Sales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463175" y="3461000"/>
            <a:ext cx="3470700" cy="15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4 </a:t>
            </a:r>
            <a:endParaRPr/>
          </a:p>
          <a:p>
            <a:pPr marL="0" lvl="0" indent="0" algn="ctr" rtl="0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-Cassandra Brown</a:t>
            </a:r>
            <a:endParaRPr/>
          </a:p>
          <a:p>
            <a:pPr marL="0" lvl="0" indent="0" algn="ctr" rtl="0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-Brenden Merts</a:t>
            </a:r>
            <a:endParaRPr/>
          </a:p>
          <a:p>
            <a:pPr marL="0" lvl="0" indent="0" algn="ctr" rtl="0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-Jweta Patel</a:t>
            </a:r>
            <a:endParaRPr/>
          </a:p>
          <a:p>
            <a:pPr marL="0" lvl="0" indent="0" algn="ctr" rtl="0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-Rafael Quintero</a:t>
            </a:r>
            <a:endParaRPr/>
          </a:p>
          <a:p>
            <a:pPr marL="0" lvl="0" indent="0" algn="ctr" rtl="0">
              <a:lnSpc>
                <a:spcPct val="6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-Diana Villarreal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418" name="Google Shape;418;p2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419" name="Google Shape;419;p26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420" name="Google Shape;420;p26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1" name="Google Shape;421;p26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2" name="Google Shape;422;p26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3" name="Google Shape;423;p26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4" name="Google Shape;424;p26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5" name="Google Shape;425;p26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6" name="Google Shape;426;p26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7" name="Google Shape;427;p26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8" name="Google Shape;428;p26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29" name="Google Shape;429;p26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30" name="Google Shape;430;p26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31" name="Google Shape;431;p26"/>
            <p:cNvCxnSpPr>
              <a:stCxn id="432" idx="7"/>
              <a:endCxn id="43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4" name="Google Shape;434;p26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35" name="Google Shape;435;p26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36" name="Google Shape;436;p26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37" name="Google Shape;437;p26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38" name="Google Shape;438;p26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39" name="Google Shape;439;p26"/>
            <p:cNvCxnSpPr>
              <a:stCxn id="426" idx="3"/>
              <a:endCxn id="43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0" name="Google Shape;440;p26"/>
            <p:cNvCxnSpPr>
              <a:stCxn id="432" idx="3"/>
              <a:endCxn id="441" idx="7"/>
            </p:cNvCxnSpPr>
            <p:nvPr/>
          </p:nvCxnSpPr>
          <p:spPr>
            <a:xfrm rot="10800000" flipH="1">
              <a:off x="2307811" y="3249546"/>
              <a:ext cx="499500" cy="475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2" name="Google Shape;442;p26"/>
            <p:cNvCxnSpPr>
              <a:stCxn id="441" idx="5"/>
              <a:endCxn id="44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26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41" name="Google Shape;441;p26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6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6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446" name="Google Shape;446;p26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447" name="Google Shape;447;p26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48" name="Google Shape;448;p26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49" name="Google Shape;449;p26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0" name="Google Shape;450;p26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1" name="Google Shape;451;p26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2" name="Google Shape;452;p26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3" name="Google Shape;453;p26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4" name="Google Shape;454;p26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5" name="Google Shape;455;p26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6" name="Google Shape;456;p26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457" name="Google Shape;457;p26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458" name="Google Shape;458;p26"/>
              <p:cNvCxnSpPr>
                <a:stCxn id="459" idx="6"/>
                <a:endCxn id="46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1" name="Google Shape;461;p26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2" name="Google Shape;462;p26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3" name="Google Shape;463;p26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4" name="Google Shape;464;p26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5" name="Google Shape;465;p26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6" name="Google Shape;466;p26"/>
              <p:cNvCxnSpPr>
                <a:stCxn id="45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7" name="Google Shape;467;p26"/>
              <p:cNvCxnSpPr>
                <a:stCxn id="459" idx="3"/>
                <a:endCxn id="468" idx="7"/>
              </p:cNvCxnSpPr>
              <p:nvPr/>
            </p:nvCxnSpPr>
            <p:spPr>
              <a:xfrm rot="10800000" flipH="1">
                <a:off x="4792327" y="3664321"/>
                <a:ext cx="492600" cy="270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9" name="Google Shape;469;p26"/>
              <p:cNvCxnSpPr>
                <a:stCxn id="468" idx="2"/>
                <a:endCxn id="470" idx="6"/>
              </p:cNvCxnSpPr>
              <p:nvPr/>
            </p:nvCxnSpPr>
            <p:spPr>
              <a:xfrm rot="10800000" flipH="1">
                <a:off x="5211997" y="3584730"/>
                <a:ext cx="528600" cy="10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" name="Google Shape;471;p26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68" name="Google Shape;468;p26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6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" name="Google Shape;470;p26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26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73" name="Google Shape;473;p26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4" name="Google Shape;474;p26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5" name="Google Shape;475;p26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6" name="Google Shape;476;p26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7" name="Google Shape;477;p26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8" name="Google Shape;478;p26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79" name="Google Shape;479;p26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80" name="Google Shape;480;p26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81" name="Google Shape;481;p26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82" name="Google Shape;482;p26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83" name="Google Shape;483;p26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84" name="Google Shape;484;p26"/>
            <p:cNvCxnSpPr>
              <a:stCxn id="485" idx="7"/>
              <a:endCxn id="486" idx="6"/>
            </p:cNvCxnSpPr>
            <p:nvPr/>
          </p:nvCxnSpPr>
          <p:spPr>
            <a:xfrm rot="10800000" flipH="1">
              <a:off x="7552796" y="3180176"/>
              <a:ext cx="440700" cy="693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6" name="Google Shape;486;p26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7" name="Google Shape;487;p26"/>
            <p:cNvCxnSpPr>
              <a:stCxn id="488" idx="3"/>
              <a:endCxn id="48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26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1" name="Google Shape;491;p26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26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26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26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26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26"/>
            <p:cNvCxnSpPr>
              <a:stCxn id="488" idx="7"/>
              <a:endCxn id="485" idx="7"/>
            </p:cNvCxnSpPr>
            <p:nvPr/>
          </p:nvCxnSpPr>
          <p:spPr>
            <a:xfrm rot="10800000" flipH="1">
              <a:off x="7108759" y="3249388"/>
              <a:ext cx="444000" cy="4149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26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485" name="Google Shape;485;p26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6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03" name="Google Shape;503;p27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04" name="Google Shape;504;p27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505" name="Google Shape;505;p27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06" name="Google Shape;506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4" name="Google Shape;514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38930" t="56777" r="9677" b="9439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27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8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21" name="Google Shape;521;p28"/>
          <p:cNvSpPr txBox="1">
            <a:spLocks noGrp="1"/>
          </p:cNvSpPr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body" idx="1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523" name="Google Shape;523;p28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24" name="Google Shape;524;p28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7" name="Google Shape;527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37035" t="24455" r="37029" b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28" name="Google Shape;528;p28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34" name="Google Shape;534;p29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35" name="Google Shape;535;p29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536" name="Google Shape;536;p29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37" name="Google Shape;537;p29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0" name="Google Shape;540;p29" descr="offset_comp_342327_edited.jpg"/>
          <p:cNvPicPr preferRelativeResize="0"/>
          <p:nvPr/>
        </p:nvPicPr>
        <p:blipFill rotWithShape="1">
          <a:blip r:embed="rId3">
            <a:alphaModFix/>
          </a:blip>
          <a:srcRect l="37906" t="15185" r="30827" b="23234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41" name="Google Shape;541;p29"/>
          <p:cNvSpPr/>
          <p:nvPr/>
        </p:nvSpPr>
        <p:spPr>
          <a:xfrm rot="5400000" flipH="1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0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47" name="Google Shape;547;p30"/>
          <p:cNvSpPr txBox="1">
            <a:spLocks noGrp="1"/>
          </p:cNvSpPr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48" name="Google Shape;548;p30"/>
          <p:cNvSpPr txBox="1">
            <a:spLocks noGrp="1"/>
          </p:cNvSpPr>
          <p:nvPr>
            <p:ph type="body" idx="1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9" name="Google Shape;549;p30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50" name="Google Shape;550;p30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53" name="Google Shape;553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37035" t="24455" r="37029" b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54" name="Google Shape;554;p30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" name="Google Shape;555;p30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56" name="Google Shape;556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Google Shape;559;p30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60" name="Google Shape;560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1" name="Google Shape;561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62" name="Google Shape;562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64" name="Google Shape;564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6579" t="48531" r="31859" b="26640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565" name="Google Shape;565;p30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66" name="Google Shape;566;p30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2" name="Google Shape;572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7792" t="42078" r="32558" b="31656"/>
          <a:stretch/>
        </p:blipFill>
        <p:spPr>
          <a:xfrm>
            <a:off x="3246895" y="3410328"/>
            <a:ext cx="732600" cy="849000"/>
          </a:xfrm>
          <a:prstGeom prst="roundRect">
            <a:avLst>
              <a:gd name="adj" fmla="val 779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1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578" name="Google Shape;578;p31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79" name="Google Shape;579;p31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581" name="Google Shape;581;p31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4" name="Google Shape;584;p31" descr="offset_comp_342327_edited.jpg"/>
          <p:cNvPicPr preferRelativeResize="0"/>
          <p:nvPr/>
        </p:nvPicPr>
        <p:blipFill rotWithShape="1">
          <a:blip r:embed="rId3">
            <a:alphaModFix/>
          </a:blip>
          <a:srcRect l="55042" t="50090" r="26199" b="21737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31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591" name="Google Shape;591;p32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92" name="Google Shape;592;p32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93" name="Google Shape;593;p32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594" name="Google Shape;594;p32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7" name="Google Shape;597;p32" descr="offset_comp_342327_edited.jpg"/>
          <p:cNvPicPr preferRelativeResize="0"/>
          <p:nvPr/>
        </p:nvPicPr>
        <p:blipFill rotWithShape="1">
          <a:blip r:embed="rId3">
            <a:alphaModFix/>
          </a:blip>
          <a:srcRect l="42865" t="35258" r="29044" b="22550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2"/>
          <p:cNvSpPr/>
          <p:nvPr/>
        </p:nvSpPr>
        <p:spPr>
          <a:xfrm rot="5400000" flipH="1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04" name="Google Shape;604;p33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05" name="Google Shape;605;p33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606" name="Google Shape;606;p33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07" name="Google Shape;607;p3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33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11" name="Google Shape;611;p3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2" name="Google Shape;612;p3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13" name="Google Shape;613;p3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15" name="Google Shape;615;p33" descr="offset_comp_342327_edited.jpg"/>
          <p:cNvPicPr preferRelativeResize="0"/>
          <p:nvPr/>
        </p:nvPicPr>
        <p:blipFill rotWithShape="1">
          <a:blip r:embed="rId3">
            <a:alphaModFix/>
          </a:blip>
          <a:srcRect l="46579" t="48531" r="31859" b="26640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1" name="Google Shape;621;p34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22" name="Google Shape;622;p34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623" name="Google Shape;623;p34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24" name="Google Shape;624;p34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0" name="Google Shape;630;p34" descr="offset_comp_342327_edited.jpg"/>
          <p:cNvPicPr preferRelativeResize="0"/>
          <p:nvPr/>
        </p:nvPicPr>
        <p:blipFill rotWithShape="1">
          <a:blip r:embed="rId3">
            <a:alphaModFix/>
          </a:blip>
          <a:srcRect l="47792" t="42078" r="32558" b="31656"/>
          <a:stretch/>
        </p:blipFill>
        <p:spPr>
          <a:xfrm>
            <a:off x="3675963" y="1576938"/>
            <a:ext cx="1838700" cy="2130600"/>
          </a:xfrm>
          <a:prstGeom prst="roundRect">
            <a:avLst>
              <a:gd name="adj" fmla="val 7794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36" name="Google Shape;636;p35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7" name="Google Shape;637;p35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35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9" name="Google Shape;639;p35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35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35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2" name="Google Shape;642;p35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3" name="Google Shape;643;p35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" name="Google Shape;644;p35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5" name="Google Shape;645;p35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35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7" name="Google Shape;647;p35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8" name="Google Shape;648;p35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35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0" name="Google Shape;650;p35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" name="Google Shape;651;p35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35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" name="Google Shape;653;p35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4" name="Google Shape;654;p35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5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56" name="Google Shape;656;p35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57" name="Google Shape;657;p35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8" name="Google Shape;658;p35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59" name="Google Shape;659;p35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60" name="Google Shape;660;p35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1" name="Google Shape;661;p35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62" name="Google Shape;662;p35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63" name="Google Shape;663;p35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4" name="Google Shape;664;p35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65" name="Google Shape;665;p35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66" name="Google Shape;666;p35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7" name="Google Shape;667;p35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68" name="Google Shape;668;p35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669" name="Google Shape;669;p35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0" name="Google Shape;670;p35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671" name="Google Shape;671;p35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6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677" name="Google Shape;677;p36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678" name="Google Shape;678;p3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679" name="Google Shape;679;p3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87" name="Google Shape;687;p36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3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9" name="Google Shape;689;p3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690" name="Google Shape;690;p3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4" name="Google Shape;694;p36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695" name="Google Shape;695;p3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696;p3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697" name="Google Shape;697;p3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1" name="Google Shape;701;p36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702" name="Google Shape;702;p3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" name="Google Shape;703;p3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04" name="Google Shape;704;p3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3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09" name="Google Shape;709;p3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0" name="Google Shape;710;p3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11" name="Google Shape;711;p3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13" name="Google Shape;713;p36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714" name="Google Shape;714;p3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15" name="Google Shape;715;p3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23" name="Google Shape;723;p36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Reasons for selecting topic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51" name="Google Shape;251;p20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57" name="Google Shape;257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8" name="Google Shape;258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59" name="Google Shape;259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1" name="Google Shape;261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67" name="Google Shape;267;p22"/>
          <p:cNvSpPr txBox="1">
            <a:spLocks noGrp="1"/>
          </p:cNvSpPr>
          <p:nvPr>
            <p:ph type="title"/>
          </p:nvPr>
        </p:nvSpPr>
        <p:spPr>
          <a:xfrm>
            <a:off x="1347750" y="79347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Xbox</a:t>
            </a:r>
            <a:endParaRPr/>
          </a:p>
        </p:txBody>
      </p:sp>
      <p:sp>
        <p:nvSpPr>
          <p:cNvPr id="268" name="Google Shape;26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2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2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2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7181818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2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2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2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2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1912349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2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22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290" name="Google Shape;290;p2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PS4</a:t>
            </a:r>
            <a:endParaRPr/>
          </a:p>
        </p:txBody>
      </p:sp>
      <p:sp>
        <p:nvSpPr>
          <p:cNvPr id="291" name="Google Shape;291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2" name="Google Shape;292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93" name="Google Shape;293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" name="Google Shape;297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name="adj1" fmla="val 19410436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name="adj1" fmla="val 7181818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name="adj1" fmla="val 11912349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7" name="Google Shape;317;p23" descr="offset_comp_267026.jpg"/>
          <p:cNvPicPr preferRelativeResize="0"/>
          <p:nvPr/>
        </p:nvPicPr>
        <p:blipFill rotWithShape="1">
          <a:blip r:embed="rId3">
            <a:alphaModFix/>
          </a:blip>
          <a:srcRect l="26515" t="26082" r="26312" b="8201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/>
              <a:t>PC Games</a:t>
            </a:r>
            <a:endParaRPr/>
          </a:p>
        </p:txBody>
      </p:sp>
      <p:sp>
        <p:nvSpPr>
          <p:cNvPr id="323" name="Google Shape;323;p24"/>
          <p:cNvSpPr txBox="1">
            <a:spLocks noGrp="1"/>
          </p:cNvSpPr>
          <p:nvPr>
            <p:ph type="subTitle" idx="1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24" name="Google Shape;324;p24"/>
          <p:cNvSpPr txBox="1">
            <a:spLocks noGrp="1"/>
          </p:cNvSpPr>
          <p:nvPr>
            <p:ph type="body" idx="2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325" name="Google Shape;325;p24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326" name="Google Shape;326;p24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solidFill>
                    <a:srgbClr val="FFFFFF"/>
                  </a:solidFill>
                </a:rPr>
                <a:t>QUICK TIP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328" name="Google Shape;328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9" name="Google Shape;329;p24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330" name="Google Shape;330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8" name="Google Shape;338;p24" descr="QuickTip.jpg"/>
          <p:cNvPicPr preferRelativeResize="0"/>
          <p:nvPr/>
        </p:nvPicPr>
        <p:blipFill rotWithShape="1">
          <a:blip r:embed="rId4">
            <a:alphaModFix/>
          </a:blip>
          <a:srcRect t="7264" b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4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24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341" name="Google Shape;341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5" name="Google Shape;345;p24" descr="offset_comp_342327_edited.jpg"/>
          <p:cNvPicPr preferRelativeResize="0"/>
          <p:nvPr/>
        </p:nvPicPr>
        <p:blipFill rotWithShape="1">
          <a:blip r:embed="rId5">
            <a:alphaModFix/>
          </a:blip>
          <a:srcRect l="53168" t="53058" r="26238" b="16020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4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24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348" name="Google Shape;348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2" name="Google Shape;352;p24" descr="offset_comp_342327_edited.jpg"/>
          <p:cNvPicPr preferRelativeResize="0"/>
          <p:nvPr/>
        </p:nvPicPr>
        <p:blipFill rotWithShape="1">
          <a:blip r:embed="rId5">
            <a:alphaModFix/>
          </a:blip>
          <a:srcRect l="41330" t="42211" r="47980" b="36733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53" name="Google Shape;353;p24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4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355" name="Google Shape;355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4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360" name="Google Shape;360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" name="Google Shape;361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2" name="Google Shape;362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4" name="Google Shape;364;p24" descr="offset_comp_342327_edited.jpg"/>
          <p:cNvPicPr preferRelativeResize="0"/>
          <p:nvPr/>
        </p:nvPicPr>
        <p:blipFill rotWithShape="1">
          <a:blip r:embed="rId5">
            <a:alphaModFix/>
          </a:blip>
          <a:srcRect l="48584" t="47335" r="37425" b="36557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65" name="Google Shape;365;p24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366" name="Google Shape;366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4" name="Google Shape;374;p24" descr="offset_comp_342327_edited.jpg"/>
          <p:cNvPicPr preferRelativeResize="0"/>
          <p:nvPr/>
        </p:nvPicPr>
        <p:blipFill rotWithShape="1">
          <a:blip r:embed="rId5">
            <a:alphaModFix/>
          </a:blip>
          <a:srcRect l="49668" t="55915" r="37351" b="27092"/>
          <a:stretch/>
        </p:blipFill>
        <p:spPr>
          <a:xfrm>
            <a:off x="7966179" y="3884431"/>
            <a:ext cx="415200" cy="4713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380" name="Google Shape;380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381" name="Google Shape;381;p25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383" name="Google Shape;383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385" name="Google Shape;385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387" name="Google Shape;387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8" name="Google Shape;388;p2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25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25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25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2" name="Google Shape;392;p25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25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97" name="Google Shape;397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0" name="Google Shape;400;p25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01" name="Google Shape;401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" name="Google Shape;403;p2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4" name="Google Shape;404;p25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05" name="Google Shape;405;p2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8" name="Google Shape;408;p2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09" name="Google Shape;409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422</Words>
  <Application>Microsoft Office PowerPoint</Application>
  <PresentationFormat>On-screen Show (16:9)</PresentationFormat>
  <Paragraphs>118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Montserrat</vt:lpstr>
      <vt:lpstr>Lato</vt:lpstr>
      <vt:lpstr>Roboto</vt:lpstr>
      <vt:lpstr>Focus</vt:lpstr>
      <vt:lpstr>Video Games Sales  Analysis</vt:lpstr>
      <vt:lpstr>Overview</vt:lpstr>
      <vt:lpstr>Reasons for selecting topic</vt:lpstr>
      <vt:lpstr>Project objective</vt:lpstr>
      <vt:lpstr>Target audience</vt:lpstr>
      <vt:lpstr>Xbox</vt:lpstr>
      <vt:lpstr>PS4</vt:lpstr>
      <vt:lpstr>PC Games</vt:lpstr>
      <vt:lpstr>Cycle diagram</vt:lpstr>
      <vt:lpstr>Market trends</vt:lpstr>
      <vt:lpstr>Spotlight on desktop</vt:lpstr>
      <vt:lpstr>Spotlight on mobile</vt:lpstr>
      <vt:lpstr>Spotlight on landscape view on mobile</vt:lpstr>
      <vt:lpstr>Spotlight on wearables</vt:lpstr>
      <vt:lpstr>Spotlight on tablet</vt:lpstr>
      <vt:lpstr>Spotlight on landscape view on tablet</vt:lpstr>
      <vt:lpstr>Spotlight on wearables</vt:lpstr>
      <vt:lpstr>Spotlight on wearables</vt:lpstr>
      <vt:lpstr>Project timeline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Games Sales  Analysis</dc:title>
  <cp:lastModifiedBy>Diana Villarreal</cp:lastModifiedBy>
  <cp:revision>1</cp:revision>
  <dcterms:modified xsi:type="dcterms:W3CDTF">2022-09-11T18:43:56Z</dcterms:modified>
</cp:coreProperties>
</file>